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8100000" cy="45720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2">
          <p15:clr>
            <a:srgbClr val="A4A3A4"/>
          </p15:clr>
        </p15:guide>
        <p15:guide id="2" pos="120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237BD"/>
    <a:srgbClr val="0093DC"/>
    <a:srgbClr val="990000"/>
    <a:srgbClr val="FFFFCC"/>
    <a:srgbClr val="FFFF99"/>
    <a:srgbClr val="FF9900"/>
    <a:srgbClr val="EE85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6"/>
    <p:restoredTop sz="95935"/>
  </p:normalViewPr>
  <p:slideViewPr>
    <p:cSldViewPr>
      <p:cViewPr varScale="1">
        <p:scale>
          <a:sx n="13" d="100"/>
          <a:sy n="13" d="100"/>
        </p:scale>
        <p:origin x="2874" y="246"/>
      </p:cViewPr>
      <p:guideLst>
        <p:guide orient="horz" pos="14402"/>
        <p:guide pos="120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500" y="14203363"/>
            <a:ext cx="32385000" cy="97996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5000" y="25908000"/>
            <a:ext cx="26670000" cy="116840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9C444-ED85-4CF1-A1C5-E9730B13A0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DA52C-0D6B-4474-B9F7-74A0A6A608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7620913" y="1835150"/>
            <a:ext cx="8570912" cy="38998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908175" y="1835150"/>
            <a:ext cx="25560338" cy="38998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2F1FB-0A76-451B-ACFC-FB44A7E2F9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6737B-86A4-448A-AD3A-D6ECD28106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9900" y="29379863"/>
            <a:ext cx="32385000" cy="9080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09900" y="19378613"/>
            <a:ext cx="32385000" cy="10001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8EAEB-91F1-4F2F-B459-20C80A3996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08175" y="10669588"/>
            <a:ext cx="17065625" cy="30164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9126200" y="10669588"/>
            <a:ext cx="17065625" cy="30164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1F2E5-69CC-4728-A661-009B70CA68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0" y="1830388"/>
            <a:ext cx="34290000" cy="7620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05000" y="10234613"/>
            <a:ext cx="16833850" cy="4264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905000" y="14498638"/>
            <a:ext cx="16833850" cy="263429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9354800" y="10234613"/>
            <a:ext cx="16840200" cy="4264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9354800" y="14498638"/>
            <a:ext cx="16840200" cy="263429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29DF9-F7A9-483E-92F9-3F27139902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95822-918D-4AF4-891A-70BC7E814F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CB723-1F8A-44D3-98E6-0850D9FC1B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0" y="1820863"/>
            <a:ext cx="12534900" cy="7747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95513" y="1820863"/>
            <a:ext cx="21299487" cy="39020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05000" y="9567863"/>
            <a:ext cx="12534900" cy="31273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7AC9C-C77D-46D5-9318-10996D2EC2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67600" y="32004000"/>
            <a:ext cx="22860000" cy="3778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7467600" y="4084638"/>
            <a:ext cx="22860000" cy="2743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467600" y="35782250"/>
            <a:ext cx="22860000" cy="5365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329B5-7B0C-4EDA-AAE7-3A9EB2AB63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1835150"/>
            <a:ext cx="34283650" cy="761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8928" tIns="239461" rIns="478928" bIns="23946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0669588"/>
            <a:ext cx="34283650" cy="3016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8928" tIns="239461" rIns="478928" bIns="2394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8175" y="41629013"/>
            <a:ext cx="8888413" cy="317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8928" tIns="239461" rIns="478928" bIns="239461" numCol="1" anchor="t" anchorCtr="0" compatLnSpc="1">
            <a:prstTxWarp prst="textNoShape">
              <a:avLst/>
            </a:prstTxWarp>
          </a:bodyPr>
          <a:lstStyle>
            <a:lvl1pPr>
              <a:defRPr sz="7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017500" y="41629013"/>
            <a:ext cx="12065000" cy="317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8928" tIns="239461" rIns="478928" bIns="239461" numCol="1" anchor="t" anchorCtr="0" compatLnSpc="1">
            <a:prstTxWarp prst="textNoShape">
              <a:avLst/>
            </a:prstTxWarp>
          </a:bodyPr>
          <a:lstStyle>
            <a:lvl1pPr algn="ctr">
              <a:defRPr sz="7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303413" y="41629013"/>
            <a:ext cx="8888412" cy="317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8928" tIns="239461" rIns="478928" bIns="239461" numCol="1" anchor="t" anchorCtr="0" compatLnSpc="1">
            <a:prstTxWarp prst="textNoShape">
              <a:avLst/>
            </a:prstTxWarp>
          </a:bodyPr>
          <a:lstStyle>
            <a:lvl1pPr algn="r">
              <a:defRPr sz="7200"/>
            </a:lvl1pPr>
          </a:lstStyle>
          <a:p>
            <a:pPr>
              <a:defRPr/>
            </a:pPr>
            <a:fld id="{36CC506F-813A-44E2-AA5D-3D506A78EA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92663" rtl="0" eaLnBrk="0" fontAlgn="base" hangingPunct="0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92663" rtl="0" eaLnBrk="0" fontAlgn="base" hangingPunct="0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Arial" charset="0"/>
        </a:defRPr>
      </a:lvl2pPr>
      <a:lvl3pPr algn="ctr" defTabSz="4792663" rtl="0" eaLnBrk="0" fontAlgn="base" hangingPunct="0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Arial" charset="0"/>
        </a:defRPr>
      </a:lvl3pPr>
      <a:lvl4pPr algn="ctr" defTabSz="4792663" rtl="0" eaLnBrk="0" fontAlgn="base" hangingPunct="0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Arial" charset="0"/>
        </a:defRPr>
      </a:lvl4pPr>
      <a:lvl5pPr algn="ctr" defTabSz="4792663" rtl="0" eaLnBrk="0" fontAlgn="base" hangingPunct="0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Arial" charset="0"/>
        </a:defRPr>
      </a:lvl5pPr>
      <a:lvl6pPr marL="457200" algn="ctr" defTabSz="4792663" rtl="0" fontAlgn="base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Arial" charset="0"/>
        </a:defRPr>
      </a:lvl6pPr>
      <a:lvl7pPr marL="914400" algn="ctr" defTabSz="4792663" rtl="0" fontAlgn="base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Arial" charset="0"/>
        </a:defRPr>
      </a:lvl7pPr>
      <a:lvl8pPr marL="1371600" algn="ctr" defTabSz="4792663" rtl="0" fontAlgn="base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Arial" charset="0"/>
        </a:defRPr>
      </a:lvl8pPr>
      <a:lvl9pPr marL="1828800" algn="ctr" defTabSz="4792663" rtl="0" fontAlgn="base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Arial" charset="0"/>
        </a:defRPr>
      </a:lvl9pPr>
    </p:titleStyle>
    <p:bodyStyle>
      <a:lvl1pPr marL="1792288" indent="-1792288" algn="l" defTabSz="4792663" rtl="0" eaLnBrk="0" fontAlgn="base" hangingPunct="0">
        <a:spcBef>
          <a:spcPct val="20000"/>
        </a:spcBef>
        <a:spcAft>
          <a:spcPct val="0"/>
        </a:spcAft>
        <a:buChar char="•"/>
        <a:defRPr sz="16700">
          <a:solidFill>
            <a:schemeClr val="tx1"/>
          </a:solidFill>
          <a:latin typeface="+mn-lt"/>
          <a:ea typeface="+mn-ea"/>
          <a:cs typeface="+mn-cs"/>
        </a:defRPr>
      </a:lvl1pPr>
      <a:lvl2pPr marL="3889375" indent="-1497013" algn="l" defTabSz="4792663" rtl="0" eaLnBrk="0" fontAlgn="base" hangingPunct="0">
        <a:spcBef>
          <a:spcPct val="20000"/>
        </a:spcBef>
        <a:spcAft>
          <a:spcPct val="0"/>
        </a:spcAft>
        <a:buChar char="–"/>
        <a:defRPr sz="14800">
          <a:solidFill>
            <a:schemeClr val="tx1"/>
          </a:solidFill>
          <a:latin typeface="+mn-lt"/>
        </a:defRPr>
      </a:lvl2pPr>
      <a:lvl3pPr marL="5984875" indent="-1192213" algn="l" defTabSz="4792663" rtl="0" eaLnBrk="0" fontAlgn="base" hangingPunct="0">
        <a:spcBef>
          <a:spcPct val="20000"/>
        </a:spcBef>
        <a:spcAft>
          <a:spcPct val="0"/>
        </a:spcAft>
        <a:buChar char="•"/>
        <a:defRPr sz="12400">
          <a:solidFill>
            <a:schemeClr val="tx1"/>
          </a:solidFill>
          <a:latin typeface="+mn-lt"/>
        </a:defRPr>
      </a:lvl3pPr>
      <a:lvl4pPr marL="8383588" indent="-1198563" algn="l" defTabSz="4792663" rtl="0" eaLnBrk="0" fontAlgn="base" hangingPunct="0">
        <a:spcBef>
          <a:spcPct val="20000"/>
        </a:spcBef>
        <a:spcAft>
          <a:spcPct val="0"/>
        </a:spcAft>
        <a:buChar char="–"/>
        <a:defRPr sz="10600">
          <a:solidFill>
            <a:schemeClr val="tx1"/>
          </a:solidFill>
          <a:latin typeface="+mn-lt"/>
        </a:defRPr>
      </a:lvl4pPr>
      <a:lvl5pPr marL="10777538" indent="-1200150" algn="l" defTabSz="4792663" rtl="0" eaLnBrk="0" fontAlgn="base" hangingPunct="0">
        <a:spcBef>
          <a:spcPct val="20000"/>
        </a:spcBef>
        <a:spcAft>
          <a:spcPct val="0"/>
        </a:spcAft>
        <a:buChar char="»"/>
        <a:defRPr sz="10600">
          <a:solidFill>
            <a:schemeClr val="tx1"/>
          </a:solidFill>
          <a:latin typeface="+mn-lt"/>
        </a:defRPr>
      </a:lvl5pPr>
      <a:lvl6pPr marL="11234738" indent="-1200150" algn="l" defTabSz="4792663" rtl="0" fontAlgn="base">
        <a:spcBef>
          <a:spcPct val="20000"/>
        </a:spcBef>
        <a:spcAft>
          <a:spcPct val="0"/>
        </a:spcAft>
        <a:buChar char="»"/>
        <a:defRPr sz="10600">
          <a:solidFill>
            <a:schemeClr val="tx1"/>
          </a:solidFill>
          <a:latin typeface="+mn-lt"/>
        </a:defRPr>
      </a:lvl6pPr>
      <a:lvl7pPr marL="11691938" indent="-1200150" algn="l" defTabSz="4792663" rtl="0" fontAlgn="base">
        <a:spcBef>
          <a:spcPct val="20000"/>
        </a:spcBef>
        <a:spcAft>
          <a:spcPct val="0"/>
        </a:spcAft>
        <a:buChar char="»"/>
        <a:defRPr sz="10600">
          <a:solidFill>
            <a:schemeClr val="tx1"/>
          </a:solidFill>
          <a:latin typeface="+mn-lt"/>
        </a:defRPr>
      </a:lvl7pPr>
      <a:lvl8pPr marL="12149138" indent="-1200150" algn="l" defTabSz="4792663" rtl="0" fontAlgn="base">
        <a:spcBef>
          <a:spcPct val="20000"/>
        </a:spcBef>
        <a:spcAft>
          <a:spcPct val="0"/>
        </a:spcAft>
        <a:buChar char="»"/>
        <a:defRPr sz="10600">
          <a:solidFill>
            <a:schemeClr val="tx1"/>
          </a:solidFill>
          <a:latin typeface="+mn-lt"/>
        </a:defRPr>
      </a:lvl8pPr>
      <a:lvl9pPr marL="12606338" indent="-1200150" algn="l" defTabSz="4792663" rtl="0" fontAlgn="base">
        <a:spcBef>
          <a:spcPct val="20000"/>
        </a:spcBef>
        <a:spcAft>
          <a:spcPct val="0"/>
        </a:spcAft>
        <a:buChar char="»"/>
        <a:defRPr sz="10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8"/>
          <p:cNvSpPr>
            <a:spLocks noChangeArrowheads="1"/>
          </p:cNvSpPr>
          <p:nvPr/>
        </p:nvSpPr>
        <p:spPr bwMode="auto">
          <a:xfrm>
            <a:off x="720725" y="43068875"/>
            <a:ext cx="36566475" cy="2651125"/>
          </a:xfrm>
          <a:prstGeom prst="rect">
            <a:avLst/>
          </a:prstGeom>
          <a:gradFill flip="none" rotWithShape="1">
            <a:gsLst>
              <a:gs pos="0">
                <a:srgbClr val="0093DC">
                  <a:tint val="66000"/>
                  <a:satMod val="160000"/>
                </a:srgbClr>
              </a:gs>
              <a:gs pos="50000">
                <a:srgbClr val="0093DC">
                  <a:tint val="44500"/>
                  <a:satMod val="160000"/>
                </a:srgbClr>
              </a:gs>
              <a:gs pos="100000">
                <a:srgbClr val="0093D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17"/>
          <p:cNvSpPr>
            <a:spLocks noChangeArrowheads="1"/>
          </p:cNvSpPr>
          <p:nvPr/>
        </p:nvSpPr>
        <p:spPr bwMode="auto">
          <a:xfrm>
            <a:off x="0" y="0"/>
            <a:ext cx="38100000" cy="4033838"/>
          </a:xfrm>
          <a:prstGeom prst="rect">
            <a:avLst/>
          </a:prstGeom>
          <a:gradFill flip="none" rotWithShape="1">
            <a:gsLst>
              <a:gs pos="0">
                <a:srgbClr val="0093DC">
                  <a:tint val="66000"/>
                  <a:satMod val="160000"/>
                </a:srgbClr>
              </a:gs>
              <a:gs pos="50000">
                <a:srgbClr val="0093DC">
                  <a:tint val="44500"/>
                  <a:satMod val="160000"/>
                </a:srgbClr>
              </a:gs>
              <a:gs pos="100000">
                <a:srgbClr val="0093DC">
                  <a:tint val="23500"/>
                  <a:satMod val="160000"/>
                </a:srgbClr>
              </a:gs>
            </a:gsLst>
            <a:lin ang="0" scaled="1"/>
            <a:tileRect/>
          </a:gradFill>
          <a:ln w="76200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7713" y="38823900"/>
            <a:ext cx="36598225" cy="4225925"/>
          </a:xfrm>
          <a:prstGeom prst="rect">
            <a:avLst/>
          </a:prstGeom>
          <a:noFill/>
          <a:ln w="76200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lIns="99052" tIns="49529" rIns="99052" bIns="49529"/>
          <a:lstStyle/>
          <a:p>
            <a:pPr marL="398463" indent="-398463" algn="ctr" defTabSz="4789488">
              <a:spcAft>
                <a:spcPct val="20000"/>
              </a:spcAft>
              <a:defRPr/>
            </a:pPr>
            <a:r>
              <a:rPr lang="en-US" sz="7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Conclusions</a:t>
            </a:r>
          </a:p>
          <a:p>
            <a:pPr marL="398463" indent="-398463" defTabSz="4789488">
              <a:spcAft>
                <a:spcPct val="20000"/>
              </a:spcAft>
              <a:buFontTx/>
              <a:buChar char="•"/>
              <a:defRPr/>
            </a:pPr>
            <a:r>
              <a:rPr lang="en-US" sz="4200" dirty="0">
                <a:latin typeface="Verdana" pitchFamily="34" charset="0"/>
              </a:rPr>
              <a:t>…</a:t>
            </a:r>
          </a:p>
          <a:p>
            <a:pPr marL="398463" indent="-398463" defTabSz="4789488">
              <a:spcAft>
                <a:spcPct val="20000"/>
              </a:spcAft>
              <a:buFontTx/>
              <a:buChar char="•"/>
              <a:defRPr/>
            </a:pPr>
            <a:r>
              <a:rPr lang="en-US" sz="4200" dirty="0">
                <a:latin typeface="Verdana" pitchFamily="34" charset="0"/>
              </a:rPr>
              <a:t>…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747713" y="4244975"/>
            <a:ext cx="36568062" cy="2305050"/>
          </a:xfrm>
          <a:prstGeom prst="rect">
            <a:avLst/>
          </a:prstGeom>
          <a:noFill/>
          <a:ln w="76200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lIns="99052" tIns="49529" rIns="99052" bIns="49529"/>
          <a:lstStyle/>
          <a:p>
            <a:pPr marL="398463" indent="-398463" algn="ctr" defTabSz="4789488">
              <a:spcAft>
                <a:spcPct val="20000"/>
              </a:spcAft>
              <a:defRPr/>
            </a:pPr>
            <a:r>
              <a:rPr lang="en-US" sz="6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Résumé (60 pts)</a:t>
            </a:r>
          </a:p>
          <a:p>
            <a:pPr marL="398463" indent="-398463" defTabSz="4789488">
              <a:lnSpc>
                <a:spcPct val="110000"/>
              </a:lnSpc>
              <a:spcAft>
                <a:spcPct val="20000"/>
              </a:spcAft>
              <a:defRPr/>
            </a:pPr>
            <a:r>
              <a:rPr lang="en-US" sz="4100" dirty="0">
                <a:latin typeface="Verdana" pitchFamily="34" charset="0"/>
              </a:rPr>
              <a:t>  3 à 4 </a:t>
            </a:r>
            <a:r>
              <a:rPr lang="en-US" sz="4100" dirty="0" err="1">
                <a:latin typeface="Verdana" pitchFamily="34" charset="0"/>
              </a:rPr>
              <a:t>lignes</a:t>
            </a:r>
            <a:r>
              <a:rPr lang="en-US" sz="4100" dirty="0">
                <a:latin typeface="Verdana" pitchFamily="34" charset="0"/>
              </a:rPr>
              <a:t> (36 pts)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747713" y="9931400"/>
            <a:ext cx="36598225" cy="7069138"/>
          </a:xfrm>
          <a:prstGeom prst="rect">
            <a:avLst/>
          </a:prstGeom>
          <a:noFill/>
          <a:ln w="76200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lIns="99052" tIns="49529" rIns="99052" bIns="49529"/>
          <a:lstStyle/>
          <a:p>
            <a:pPr marL="425450" indent="-425450" algn="ctr" defTabSz="4789488">
              <a:spcAft>
                <a:spcPct val="20000"/>
              </a:spcAft>
              <a:defRPr/>
            </a:pPr>
            <a:r>
              <a:rPr lang="en-US" sz="69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Méthode</a:t>
            </a:r>
            <a:endParaRPr lang="en-US" sz="69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marL="425450" indent="-425450" defTabSz="4789488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fr-FR" sz="4100" dirty="0" smtClean="0">
                <a:latin typeface="Verdana" pitchFamily="34" charset="0"/>
                <a:cs typeface="Arial" charset="0"/>
              </a:rPr>
              <a:t> </a:t>
            </a:r>
            <a:r>
              <a:rPr lang="en-US" sz="4100" dirty="0">
                <a:latin typeface="Verdana" pitchFamily="34" charset="0"/>
              </a:rPr>
              <a:t>(</a:t>
            </a:r>
            <a:r>
              <a:rPr lang="en-US" sz="4100" dirty="0" smtClean="0">
                <a:latin typeface="Verdana" pitchFamily="34" charset="0"/>
              </a:rPr>
              <a:t>26 </a:t>
            </a:r>
            <a:r>
              <a:rPr lang="en-US" sz="4100" dirty="0" err="1">
                <a:latin typeface="Verdana" pitchFamily="34" charset="0"/>
              </a:rPr>
              <a:t>à</a:t>
            </a:r>
            <a:r>
              <a:rPr lang="en-US" sz="4100" dirty="0">
                <a:latin typeface="Verdana" pitchFamily="34" charset="0"/>
              </a:rPr>
              <a:t> 36 pts)</a:t>
            </a:r>
            <a:endParaRPr lang="fr-FR" sz="4100" dirty="0">
              <a:latin typeface="Verdana" pitchFamily="34" charset="0"/>
              <a:cs typeface="Arial" charset="0"/>
            </a:endParaRPr>
          </a:p>
          <a:p>
            <a:pPr marL="425450" indent="-425450" defTabSz="4789488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fr-FR" sz="4100" dirty="0">
                <a:latin typeface="Verdana" pitchFamily="34" charset="0"/>
                <a:cs typeface="Arial" charset="0"/>
              </a:rPr>
              <a:t>…</a:t>
            </a:r>
          </a:p>
          <a:p>
            <a:pPr marL="425450" indent="-425450" defTabSz="4789488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fr-FR" sz="4100" dirty="0">
                <a:latin typeface="Verdana" pitchFamily="34" charset="0"/>
                <a:cs typeface="Arial" charset="0"/>
              </a:rPr>
              <a:t>…</a:t>
            </a:r>
          </a:p>
          <a:p>
            <a:pPr marL="425450" indent="-425450" defTabSz="4789488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fr-FR" sz="4100" dirty="0">
                <a:latin typeface="Verdana" pitchFamily="34" charset="0"/>
                <a:cs typeface="Arial" charset="0"/>
              </a:rPr>
              <a:t>…</a:t>
            </a:r>
            <a:endParaRPr lang="el-GR" sz="4100" dirty="0">
              <a:latin typeface="Verdana" pitchFamily="34" charset="0"/>
              <a:cs typeface="Arial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747713" y="38823900"/>
            <a:ext cx="36598225" cy="4225925"/>
          </a:xfrm>
          <a:prstGeom prst="rect">
            <a:avLst/>
          </a:prstGeom>
          <a:noFill/>
          <a:ln w="76200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lIns="99052" tIns="49529" rIns="99052" bIns="49529"/>
          <a:lstStyle/>
          <a:p>
            <a:pPr marL="398463" indent="-398463" defTabSz="4789488">
              <a:spcAft>
                <a:spcPct val="20000"/>
              </a:spcAft>
              <a:buFontTx/>
              <a:buChar char="•"/>
              <a:defRPr/>
            </a:pPr>
            <a:r>
              <a:rPr lang="en-US" sz="4200" dirty="0" smtClean="0">
                <a:latin typeface="+mj-lt"/>
              </a:rPr>
              <a:t>…</a:t>
            </a:r>
            <a:r>
              <a:rPr lang="en-US" sz="4100" dirty="0" smtClean="0">
                <a:latin typeface="+mj-lt"/>
              </a:rPr>
              <a:t> </a:t>
            </a:r>
            <a:r>
              <a:rPr lang="en-US" sz="4100" dirty="0">
                <a:latin typeface="+mj-lt"/>
              </a:rPr>
              <a:t>2 </a:t>
            </a:r>
            <a:r>
              <a:rPr lang="en-US" sz="4100" dirty="0" err="1">
                <a:latin typeface="+mj-lt"/>
              </a:rPr>
              <a:t>à</a:t>
            </a:r>
            <a:r>
              <a:rPr lang="en-US" sz="4100" dirty="0">
                <a:latin typeface="+mj-lt"/>
              </a:rPr>
              <a:t> 3 </a:t>
            </a:r>
            <a:r>
              <a:rPr lang="en-US" sz="4100" dirty="0" err="1">
                <a:latin typeface="+mj-lt"/>
              </a:rPr>
              <a:t>lignes</a:t>
            </a:r>
            <a:r>
              <a:rPr lang="en-US" sz="4100" dirty="0">
                <a:latin typeface="+mj-lt"/>
              </a:rPr>
              <a:t> (36 pts)</a:t>
            </a:r>
          </a:p>
          <a:p>
            <a:pPr marL="398463" indent="-398463" defTabSz="4789488">
              <a:spcAft>
                <a:spcPct val="20000"/>
              </a:spcAft>
              <a:defRPr/>
            </a:pPr>
            <a:r>
              <a:rPr lang="en-US" sz="4200" dirty="0">
                <a:latin typeface="Verdana" pitchFamily="34" charset="0"/>
              </a:rPr>
              <a:t>…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747713" y="17384713"/>
            <a:ext cx="36598225" cy="21285200"/>
          </a:xfrm>
          <a:prstGeom prst="rect">
            <a:avLst/>
          </a:prstGeom>
          <a:noFill/>
          <a:ln w="76200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lIns="104873" tIns="52436" rIns="104873" bIns="52436"/>
          <a:lstStyle/>
          <a:p>
            <a:pPr marL="425450" indent="-425450" algn="ctr" defTabSz="4789488">
              <a:spcAft>
                <a:spcPct val="20000"/>
              </a:spcAft>
              <a:defRPr/>
            </a:pPr>
            <a:r>
              <a:rPr lang="en-US" sz="6900" b="1" i="1" dirty="0" err="1" smtClean="0">
                <a:latin typeface="+mj-lt"/>
                <a:cs typeface="Arial" charset="0"/>
              </a:rPr>
              <a:t>Résultats</a:t>
            </a:r>
            <a:endParaRPr lang="en-US" sz="6900" b="1" i="1" dirty="0" smtClean="0">
              <a:latin typeface="+mj-lt"/>
              <a:cs typeface="Arial" charset="0"/>
            </a:endParaRPr>
          </a:p>
          <a:p>
            <a:pPr marL="425450" indent="-425450" algn="ctr" defTabSz="4789488">
              <a:spcAft>
                <a:spcPct val="20000"/>
              </a:spcAft>
              <a:defRPr/>
            </a:pPr>
            <a:endParaRPr lang="en-US" sz="6900" b="1" i="1" dirty="0">
              <a:latin typeface="+mj-lt"/>
              <a:cs typeface="Arial" charset="0"/>
            </a:endParaRPr>
          </a:p>
          <a:p>
            <a:pPr marL="425450" indent="-425450" defTabSz="4789488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fr-FR" sz="4800" b="1" i="1" dirty="0">
                <a:latin typeface="+mj-lt"/>
                <a:cs typeface="Arial" charset="0"/>
              </a:rPr>
              <a:t>utiliser des phrases courtes avec des puces </a:t>
            </a:r>
            <a:r>
              <a:rPr lang="en-US" sz="4800" b="1" i="1" dirty="0">
                <a:latin typeface="+mj-lt"/>
                <a:cs typeface="Arial" charset="0"/>
              </a:rPr>
              <a:t>(26 à 36 pts)</a:t>
            </a:r>
            <a:endParaRPr lang="fr-FR" sz="4800" b="1" i="1" dirty="0">
              <a:latin typeface="+mj-lt"/>
              <a:cs typeface="Arial" charset="0"/>
            </a:endParaRPr>
          </a:p>
          <a:p>
            <a:pPr marL="425450" indent="-425450" defTabSz="4789488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fr-FR" sz="4800" b="1" i="1" dirty="0">
                <a:latin typeface="+mj-lt"/>
                <a:cs typeface="Arial" charset="0"/>
              </a:rPr>
              <a:t>…</a:t>
            </a:r>
          </a:p>
          <a:p>
            <a:pPr marL="425450" indent="-425450" defTabSz="4789488">
              <a:lnSpc>
                <a:spcPct val="110000"/>
              </a:lnSpc>
              <a:spcAft>
                <a:spcPct val="20000"/>
              </a:spcAft>
              <a:buFontTx/>
              <a:buChar char="•"/>
              <a:defRPr/>
            </a:pPr>
            <a:r>
              <a:rPr lang="fr-FR" sz="4800" b="1" i="1" dirty="0">
                <a:latin typeface="+mj-lt"/>
                <a:cs typeface="Arial" charset="0"/>
              </a:rPr>
              <a:t>…</a:t>
            </a:r>
          </a:p>
          <a:p>
            <a:pPr defTabSz="4789488">
              <a:lnSpc>
                <a:spcPct val="110000"/>
              </a:lnSpc>
              <a:spcAft>
                <a:spcPct val="20000"/>
              </a:spcAft>
              <a:defRPr/>
            </a:pPr>
            <a:endParaRPr lang="fr-FR" sz="6900" b="1" i="1" dirty="0">
              <a:latin typeface="+mj-lt"/>
              <a:cs typeface="Arial" charset="0"/>
            </a:endParaRPr>
          </a:p>
          <a:p>
            <a:pPr marL="425450" indent="-425450" algn="ctr" defTabSz="4789488">
              <a:lnSpc>
                <a:spcPct val="110000"/>
              </a:lnSpc>
              <a:spcAft>
                <a:spcPct val="20000"/>
              </a:spcAft>
              <a:defRPr/>
            </a:pPr>
            <a:r>
              <a:rPr lang="fr-FR" sz="6900" b="1" i="1" dirty="0">
                <a:latin typeface="+mj-lt"/>
                <a:cs typeface="Arial" charset="0"/>
              </a:rPr>
              <a:t>AJUSTER LES CADRES A LA TAILLE NECESSAIRE</a:t>
            </a:r>
          </a:p>
          <a:p>
            <a:pPr marL="425450" indent="-425450" algn="ctr" defTabSz="4789488">
              <a:lnSpc>
                <a:spcPct val="110000"/>
              </a:lnSpc>
              <a:spcAft>
                <a:spcPct val="20000"/>
              </a:spcAft>
              <a:defRPr/>
            </a:pPr>
            <a:endParaRPr lang="fr-FR" sz="6900" b="1" i="1" dirty="0">
              <a:latin typeface="+mj-lt"/>
              <a:cs typeface="Arial" charset="0"/>
            </a:endParaRPr>
          </a:p>
          <a:p>
            <a:pPr marL="425450" indent="-425450" algn="ctr" defTabSz="4789488">
              <a:lnSpc>
                <a:spcPct val="110000"/>
              </a:lnSpc>
              <a:spcAft>
                <a:spcPct val="20000"/>
              </a:spcAft>
              <a:defRPr/>
            </a:pPr>
            <a:r>
              <a:rPr lang="fr-FR" sz="6900" b="1" i="1" dirty="0">
                <a:latin typeface="+mj-lt"/>
                <a:cs typeface="Arial" charset="0"/>
              </a:rPr>
              <a:t>LES TITRES DES CADRES SONT INDICATIFS</a:t>
            </a:r>
          </a:p>
          <a:p>
            <a:pPr marL="425450" indent="-425450" algn="ctr" defTabSz="4789488">
              <a:lnSpc>
                <a:spcPct val="110000"/>
              </a:lnSpc>
              <a:spcAft>
                <a:spcPct val="20000"/>
              </a:spcAft>
              <a:defRPr/>
            </a:pPr>
            <a:endParaRPr lang="fr-FR" sz="6900" b="1" i="1" dirty="0">
              <a:latin typeface="+mj-lt"/>
              <a:cs typeface="Arial" charset="0"/>
            </a:endParaRPr>
          </a:p>
          <a:p>
            <a:pPr marL="425450" indent="-425450" algn="ctr" defTabSz="4789488">
              <a:lnSpc>
                <a:spcPct val="110000"/>
              </a:lnSpc>
              <a:spcAft>
                <a:spcPct val="20000"/>
              </a:spcAft>
              <a:defRPr/>
            </a:pPr>
            <a:endParaRPr lang="fr-FR" sz="6900" b="1" dirty="0" smtClean="0">
              <a:latin typeface="Verdana" pitchFamily="34" charset="0"/>
              <a:cs typeface="Arial" charset="0"/>
            </a:endParaRPr>
          </a:p>
          <a:p>
            <a:pPr marL="425450" indent="-425450" algn="ctr" defTabSz="4789488">
              <a:lnSpc>
                <a:spcPct val="110000"/>
              </a:lnSpc>
              <a:spcAft>
                <a:spcPct val="20000"/>
              </a:spcAft>
              <a:defRPr/>
            </a:pPr>
            <a:endParaRPr lang="fr-FR" sz="6900" b="1" dirty="0">
              <a:latin typeface="Verdana" pitchFamily="34" charset="0"/>
              <a:cs typeface="Arial" charset="0"/>
            </a:endParaRPr>
          </a:p>
          <a:p>
            <a:pPr marL="425450" indent="-425450" algn="ctr" defTabSz="4789488">
              <a:lnSpc>
                <a:spcPct val="110000"/>
              </a:lnSpc>
              <a:spcAft>
                <a:spcPct val="20000"/>
              </a:spcAft>
              <a:defRPr/>
            </a:pPr>
            <a:r>
              <a:rPr lang="fr-FR" sz="6900" b="1" i="1" dirty="0">
                <a:latin typeface="+mj-lt"/>
                <a:cs typeface="Arial" charset="0"/>
              </a:rPr>
              <a:t>IMPRESSION SUR FORMAT A0 PORTRAIT</a:t>
            </a:r>
          </a:p>
          <a:p>
            <a:pPr marL="425450" indent="-425450" algn="ctr" defTabSz="4789488">
              <a:lnSpc>
                <a:spcPct val="110000"/>
              </a:lnSpc>
              <a:spcAft>
                <a:spcPct val="20000"/>
              </a:spcAft>
              <a:defRPr/>
            </a:pPr>
            <a:r>
              <a:rPr lang="fr-FR" sz="6900" b="1" i="1" dirty="0">
                <a:latin typeface="+mj-lt"/>
                <a:cs typeface="Arial" charset="0"/>
              </a:rPr>
              <a:t>largeur : </a:t>
            </a:r>
            <a:r>
              <a:rPr lang="fr-FR" sz="6900" b="1" i="1" dirty="0" smtClean="0">
                <a:latin typeface="+mj-lt"/>
                <a:cs typeface="Arial" charset="0"/>
              </a:rPr>
              <a:t>80cm</a:t>
            </a:r>
            <a:endParaRPr lang="fr-FR" sz="6900" b="1" i="1" dirty="0">
              <a:latin typeface="+mj-lt"/>
              <a:cs typeface="Arial" charset="0"/>
            </a:endParaRPr>
          </a:p>
          <a:p>
            <a:pPr marL="425450" indent="-425450" algn="ctr" defTabSz="4789488">
              <a:lnSpc>
                <a:spcPct val="110000"/>
              </a:lnSpc>
              <a:spcAft>
                <a:spcPct val="20000"/>
              </a:spcAft>
              <a:defRPr/>
            </a:pPr>
            <a:r>
              <a:rPr lang="fr-FR" sz="6900" b="1" i="1" dirty="0">
                <a:latin typeface="+mj-lt"/>
                <a:cs typeface="Arial" charset="0"/>
              </a:rPr>
              <a:t>longueur : 100cm</a:t>
            </a:r>
          </a:p>
          <a:p>
            <a:pPr marL="425450" indent="-425450" algn="ctr" defTabSz="4789488">
              <a:lnSpc>
                <a:spcPct val="110000"/>
              </a:lnSpc>
              <a:spcAft>
                <a:spcPct val="20000"/>
              </a:spcAft>
              <a:defRPr/>
            </a:pPr>
            <a:endParaRPr lang="fr-FR" sz="6900" b="1" dirty="0">
              <a:latin typeface="Verdana" pitchFamily="34" charset="0"/>
              <a:cs typeface="Arial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747713" y="6858000"/>
            <a:ext cx="36568062" cy="2689225"/>
          </a:xfrm>
          <a:prstGeom prst="rect">
            <a:avLst/>
          </a:prstGeom>
          <a:noFill/>
          <a:ln w="76200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lIns="99052" tIns="49529" rIns="99052" bIns="49529"/>
          <a:lstStyle/>
          <a:p>
            <a:pPr marL="398463" indent="-398463" algn="ctr" defTabSz="4789488">
              <a:spcAft>
                <a:spcPct val="20000"/>
              </a:spcAft>
              <a:defRPr/>
            </a:pPr>
            <a:r>
              <a:rPr lang="en-US" sz="69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Contexte</a:t>
            </a:r>
            <a:r>
              <a:rPr lang="en-US" sz="6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- </a:t>
            </a:r>
            <a:r>
              <a:rPr lang="en-US" sz="69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Objectifs</a:t>
            </a:r>
            <a:endParaRPr lang="en-US" sz="69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marL="398463" indent="-398463" defTabSz="4789488">
              <a:lnSpc>
                <a:spcPct val="110000"/>
              </a:lnSpc>
              <a:spcAft>
                <a:spcPct val="20000"/>
              </a:spcAft>
              <a:defRPr/>
            </a:pPr>
            <a:r>
              <a:rPr lang="en-US" sz="4100" dirty="0">
                <a:latin typeface="Verdana" pitchFamily="34" charset="0"/>
              </a:rPr>
              <a:t>  1 </a:t>
            </a:r>
            <a:r>
              <a:rPr lang="en-US" sz="4100" dirty="0" err="1">
                <a:latin typeface="Verdana" pitchFamily="34" charset="0"/>
              </a:rPr>
              <a:t>ou</a:t>
            </a:r>
            <a:r>
              <a:rPr lang="en-US" sz="4100" dirty="0">
                <a:latin typeface="Verdana" pitchFamily="34" charset="0"/>
              </a:rPr>
              <a:t> 2 </a:t>
            </a:r>
            <a:r>
              <a:rPr lang="en-US" sz="4100" dirty="0" err="1">
                <a:latin typeface="Verdana" pitchFamily="34" charset="0"/>
              </a:rPr>
              <a:t>lignes</a:t>
            </a:r>
            <a:r>
              <a:rPr lang="en-US" sz="4100" dirty="0">
                <a:latin typeface="Verdana" pitchFamily="34" charset="0"/>
              </a:rPr>
              <a:t> (36 pts)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0553056" y="1862014"/>
            <a:ext cx="19011900" cy="1798667"/>
          </a:xfrm>
          <a:prstGeom prst="rect">
            <a:avLst/>
          </a:prstGeom>
          <a:gradFill flip="none" rotWithShape="1">
            <a:gsLst>
              <a:gs pos="0">
                <a:srgbClr val="0093DC">
                  <a:tint val="66000"/>
                  <a:satMod val="160000"/>
                </a:srgbClr>
              </a:gs>
              <a:gs pos="50000">
                <a:srgbClr val="0093DC">
                  <a:tint val="44500"/>
                  <a:satMod val="160000"/>
                </a:srgbClr>
              </a:gs>
              <a:gs pos="100000">
                <a:srgbClr val="0093DC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lIns="104873" tIns="52436" rIns="104873" bIns="52436">
            <a:spAutoFit/>
          </a:bodyPr>
          <a:lstStyle/>
          <a:p>
            <a:pPr defTabSz="4789488">
              <a:defRPr/>
            </a:pPr>
            <a:r>
              <a:rPr lang="en-US" sz="55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Auteurs : 48 pts (</a:t>
            </a:r>
            <a:r>
              <a:rPr lang="en-US" sz="55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préciser</a:t>
            </a:r>
            <a:r>
              <a:rPr lang="en-US" sz="55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Email auteur </a:t>
            </a:r>
            <a:r>
              <a:rPr lang="en-US" sz="55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correspondant</a:t>
            </a:r>
            <a:r>
              <a:rPr lang="en-US" sz="55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algn="ctr" defTabSz="4789488">
              <a:defRPr/>
            </a:pPr>
            <a:r>
              <a:rPr lang="en-US" sz="5500" i="1" dirty="0"/>
              <a:t>Affiliations </a:t>
            </a:r>
            <a:endParaRPr lang="en-US" sz="5500" dirty="0"/>
          </a:p>
        </p:txBody>
      </p:sp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4135437" y="-155065"/>
            <a:ext cx="3059112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873" tIns="52436" rIns="104873" bIns="52436" anchor="ctr"/>
          <a:lstStyle/>
          <a:p>
            <a:pPr algn="ctr" defTabSz="4792663"/>
            <a:r>
              <a:rPr lang="fr-FR" sz="9200" b="1" dirty="0">
                <a:solidFill>
                  <a:schemeClr val="tx2"/>
                </a:solidFill>
                <a:latin typeface="Verdana" pitchFamily="34" charset="0"/>
              </a:rPr>
              <a:t>Titre (80 pts)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9184904" y="43602825"/>
            <a:ext cx="18794412" cy="1583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873" tIns="52436" rIns="104873" bIns="52436" anchor="ctr">
            <a:spAutoFit/>
          </a:bodyPr>
          <a:lstStyle/>
          <a:p>
            <a:pPr algn="ctr"/>
            <a:r>
              <a:rPr lang="fr-FR" sz="4800" b="1" i="1" dirty="0" smtClean="0"/>
              <a:t>14</a:t>
            </a:r>
            <a:r>
              <a:rPr lang="en-CA" sz="4800" b="1" i="1" baseline="30000" dirty="0" err="1" smtClean="0"/>
              <a:t>è</a:t>
            </a:r>
            <a:r>
              <a:rPr lang="fr-FR" sz="4800" b="1" i="1" baseline="30000" dirty="0" smtClean="0"/>
              <a:t>me  </a:t>
            </a:r>
            <a:r>
              <a:rPr lang="fr-FR" sz="4800" b="1" i="1" dirty="0"/>
              <a:t>CONGRES DE MECANIQUE </a:t>
            </a:r>
          </a:p>
          <a:p>
            <a:pPr algn="ctr" defTabSz="4789488">
              <a:defRPr/>
            </a:pPr>
            <a:r>
              <a:rPr lang="fr-FR" sz="4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Rabat (</a:t>
            </a:r>
            <a:r>
              <a:rPr lang="fr-FR" sz="4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Maroc) </a:t>
            </a:r>
            <a:r>
              <a:rPr lang="fr-FR" sz="4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16-19 </a:t>
            </a:r>
            <a:r>
              <a:rPr lang="fr-FR" sz="4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Avril </a:t>
            </a:r>
            <a:r>
              <a:rPr lang="fr-FR" sz="4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2019</a:t>
            </a:r>
            <a:endParaRPr lang="fr-FR" sz="48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96" y="160996"/>
            <a:ext cx="3508376" cy="367951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1640" y="41126"/>
            <a:ext cx="4147421" cy="3799386"/>
          </a:xfrm>
          <a:prstGeom prst="rect">
            <a:avLst/>
          </a:prstGeom>
        </p:spPr>
      </p:pic>
      <p:cxnSp>
        <p:nvCxnSpPr>
          <p:cNvPr id="6" name="Connecteur droit avec flèche 5"/>
          <p:cNvCxnSpPr/>
          <p:nvPr/>
        </p:nvCxnSpPr>
        <p:spPr bwMode="auto">
          <a:xfrm>
            <a:off x="-46038" y="-830632"/>
            <a:ext cx="38100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triangle"/>
          </a:ln>
          <a:effectLst/>
        </p:spPr>
      </p:cxnSp>
      <p:sp>
        <p:nvSpPr>
          <p:cNvPr id="8" name="ZoneTexte 7"/>
          <p:cNvSpPr txBox="1"/>
          <p:nvPr/>
        </p:nvSpPr>
        <p:spPr>
          <a:xfrm>
            <a:off x="18386882" y="-2605752"/>
            <a:ext cx="5631669" cy="13696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 m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 bwMode="auto">
          <a:xfrm flipV="1">
            <a:off x="-3128464" y="-155065"/>
            <a:ext cx="288032" cy="458750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arrow" w="med" len="med"/>
            <a:tailEnd type="triangle"/>
          </a:ln>
          <a:effectLst/>
        </p:spPr>
      </p:cxnSp>
      <p:sp>
        <p:nvSpPr>
          <p:cNvPr id="11" name="ZoneTexte 10"/>
          <p:cNvSpPr txBox="1"/>
          <p:nvPr/>
        </p:nvSpPr>
        <p:spPr>
          <a:xfrm>
            <a:off x="-6800872" y="21412861"/>
            <a:ext cx="3672408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 m 20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83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83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124</Words>
  <Application>Microsoft Office PowerPoint</Application>
  <PresentationFormat>Personnalisé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Verdana</vt:lpstr>
      <vt:lpstr>Modèle par défaut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</dc:creator>
  <cp:lastModifiedBy>User</cp:lastModifiedBy>
  <cp:revision>32</cp:revision>
  <dcterms:created xsi:type="dcterms:W3CDTF">2009-04-15T11:08:24Z</dcterms:created>
  <dcterms:modified xsi:type="dcterms:W3CDTF">2019-03-27T19:06:52Z</dcterms:modified>
</cp:coreProperties>
</file>